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9" r:id="rId14"/>
    <p:sldId id="271" r:id="rId15"/>
    <p:sldId id="272" r:id="rId16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>
        <p:scale>
          <a:sx n="96" d="100"/>
          <a:sy n="96" d="100"/>
        </p:scale>
        <p:origin x="66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0F32D5-DCFD-45FA-9176-873A62DA35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4EFEDA9-A4DB-49BA-A816-54ED85E8E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98AC31C-53AA-421F-BC94-94A01AF21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D47EF70-4D0E-4C90-86EB-5BF74FE2B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F2BAA0F-679B-484E-BF2D-102B744F8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4954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DD0BFE-03BF-4FAF-A9F1-5559A389E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2085C5A-88ED-402F-87AE-625785B33C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26E3844-9F22-405D-A594-4F85422C1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4439FBD-DA6E-4A38-8F9D-BCE997552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8D4DE91-174D-4DD2-B90F-78A95FC5F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92388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36BF21AE-DECF-4054-8DD6-B5614F3FE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D10B3A6-7FD0-4353-A9D2-96168ACC93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386AA5F-B303-4F07-A085-25A85216A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440E784-5DF2-4195-898F-C9F32E2A5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619DDA5-C0BE-4B83-8ADB-4E7870B15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415107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39569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874764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846238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9243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745160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824020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56039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19091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44D614-8164-4080-9D0B-7F190FB5C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9AEDAF-3870-4C59-A595-5567EB18C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A02B39F-9833-49BF-A900-D59A5BFEA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92BEA07-889C-4A55-952E-A8C02522A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622DA9-03A2-4A89-9390-ECEF76604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356347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650982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699308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14046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EDA95C-479E-4290-94E8-F94CD8E81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FFBEEC8-2914-4FA7-A2A9-FF3ED96EF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A5BEC47-2CA2-4962-90F4-A56D3DD03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D7FA346-10E5-4A83-A617-7229A83EF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414F70C-046E-4479-B678-483696CC4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53879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D5AD27-11A5-4B4D-8E39-7EEEA3C77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DA02E6B-EABE-411A-97A4-0F4FB7764D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7D5B57D-F0FF-4CAA-A42D-A6DE22F7A3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11AA6A1-B9EF-4F6B-A5AB-E098B3021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A961CA6-09C3-4CAA-B8FA-33576C2B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E1F1903-C183-4053-BD96-CD3A587B7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99830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AECDA5-8AAB-44EE-81CA-C8638CB68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B65816C-2DFC-440C-A0B6-7D697EBF4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BE61489-16FB-4EC6-BAEF-363501C2E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805A30F-0D7A-45C5-B5D3-8F352180A9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10EA591-FD9A-42E6-A09F-23EED3DC44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95E03E8-48F0-49BF-A805-CFCA899C5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6C9A7A3-1F41-4475-AB87-5B053331C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0017C80-EF52-465A-8E10-585F6CFA8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6433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6E3804-866F-4B7D-A819-F57838B36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42454C1-6524-467A-9801-47BCF932B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BC64246-8648-40B5-95FE-6EF04A3A6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CCF08FE-1651-44B1-8C9A-621408BC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8156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E157047-228D-4B60-89C9-7AAD6F12E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A457AC6B-F37E-4B0B-AB78-FF6C4AA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8F2D09E-06F3-419A-A7FD-310BDC79F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8589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01B4F1-FEDB-407E-B4AF-22899E7D9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4B26B55-D0CC-44EF-B6C7-B028A026E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4EDFE99-C21F-4E43-804B-3287A61F1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EEF419B-2949-43FE-9E76-1F0662576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923E3C3-8211-41A3-9D1B-468F2DAB0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A6A53B5-2BAE-47DF-8247-77DE3DA07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57300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A51F35-935F-42DD-9ADE-DD8C47CA4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8CC3272-1D9A-4849-83CD-62A09CC3D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52A5A72-1ECF-40CC-92BD-AA480DFB9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7315D26-2CE3-4DC7-8D6E-1C32C0EAD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B8B5F78-01FF-45B9-A8C4-89A7721E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2072B44-F9CF-4B38-9F5E-2D105D482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07408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F9F395C-0D6F-4030-AE11-BA2703F1C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DEC58FB-3D25-4C47-8AB9-D453050BF1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B8D46B1-4DC3-4184-BCED-8D06694ABF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CB60C-2603-4A5C-BEB6-E6BEA0B2003F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0123C97-0E64-4FC3-8C58-0F70DCE379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42E69A1-7A34-43AE-AC25-895E3C2639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BC09B-43AC-42B9-84E4-30031DCC6DA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4706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0B8F52F-0D8B-4E3D-9621-7BA5D1877C1E}" type="datetimeFigureOut">
              <a:rPr lang="nl-BE" smtClean="0"/>
              <a:t>4/05/2019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9C14783B-C199-4588-AFAB-5AFF1203703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9579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>
            <a:extLst>
              <a:ext uri="{FF2B5EF4-FFF2-40B4-BE49-F238E27FC236}">
                <a16:creationId xmlns:a16="http://schemas.microsoft.com/office/drawing/2014/main" id="{62C6A16E-3084-4B9C-8E32-FF79A9D5BF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5920" y="5193839"/>
            <a:ext cx="9418320" cy="1298401"/>
          </a:xfrm>
        </p:spPr>
        <p:txBody>
          <a:bodyPr>
            <a:normAutofit/>
          </a:bodyPr>
          <a:lstStyle/>
          <a:p>
            <a:r>
              <a:rPr lang="en-GB" sz="4400" dirty="0" err="1"/>
              <a:t>Bachelorproef</a:t>
            </a:r>
            <a:r>
              <a:rPr lang="en-GB" sz="4400" dirty="0"/>
              <a:t>: Billy</a:t>
            </a:r>
            <a:endParaRPr lang="nl-BE" sz="4400" dirty="0"/>
          </a:p>
        </p:txBody>
      </p:sp>
      <p:pic>
        <p:nvPicPr>
          <p:cNvPr id="5" name="Afbeelding 4" descr="Afbeelding met vloer, lucht&#10;&#10;Automatisch gegenereerde beschrijving">
            <a:extLst>
              <a:ext uri="{FF2B5EF4-FFF2-40B4-BE49-F238E27FC236}">
                <a16:creationId xmlns:a16="http://schemas.microsoft.com/office/drawing/2014/main" id="{B38B915A-5D3D-48DA-BA8F-548F78D307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1" t="7399" r="1849" b="4520"/>
          <a:stretch/>
        </p:blipFill>
        <p:spPr>
          <a:xfrm>
            <a:off x="481257" y="0"/>
            <a:ext cx="6328301" cy="44440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847547B1-023F-486C-A764-A07C8833A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0792" y="3296792"/>
            <a:ext cx="3561208" cy="3561208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16B50D01-7DF2-486B-B5A6-CB81ACF62958}"/>
              </a:ext>
            </a:extLst>
          </p:cNvPr>
          <p:cNvSpPr txBox="1"/>
          <p:nvPr/>
        </p:nvSpPr>
        <p:spPr>
          <a:xfrm>
            <a:off x="9144000" y="738231"/>
            <a:ext cx="1920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Daan</a:t>
            </a:r>
            <a:r>
              <a:rPr lang="en-GB" dirty="0"/>
              <a:t> </a:t>
            </a:r>
            <a:r>
              <a:rPr lang="en-GB" dirty="0" err="1"/>
              <a:t>Delabie</a:t>
            </a:r>
            <a:endParaRPr lang="en-GB" dirty="0"/>
          </a:p>
          <a:p>
            <a:r>
              <a:rPr lang="en-GB" dirty="0"/>
              <a:t>Thomas Feys</a:t>
            </a:r>
          </a:p>
          <a:p>
            <a:r>
              <a:rPr lang="en-GB" dirty="0"/>
              <a:t>Niels Bauwens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788651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FE49B58-B9FA-4537-ADA8-E4556E8F2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GB" sz="2600">
                <a:solidFill>
                  <a:srgbClr val="FFFFFF"/>
                </a:solidFill>
              </a:rPr>
              <a:t>Volledig overzicht</a:t>
            </a:r>
            <a:endParaRPr lang="nl-BE" sz="2600">
              <a:solidFill>
                <a:srgbClr val="FFFFFF"/>
              </a:solidFill>
            </a:endParaRP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ADE02DC6-3105-42E5-BCC3-A10BEBD88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160" y="223240"/>
            <a:ext cx="5430114" cy="600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565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367398B-B93B-4FB8-AECE-BB177610C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Moeilijkheden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kstvak 2">
            <a:extLst>
              <a:ext uri="{FF2B5EF4-FFF2-40B4-BE49-F238E27FC236}">
                <a16:creationId xmlns:a16="http://schemas.microsoft.com/office/drawing/2014/main" id="{FB3AC3DB-0FE5-4191-82F1-305143ACEC33}"/>
              </a:ext>
            </a:extLst>
          </p:cNvPr>
          <p:cNvSpPr txBox="1"/>
          <p:nvPr/>
        </p:nvSpPr>
        <p:spPr>
          <a:xfrm>
            <a:off x="655320" y="2644518"/>
            <a:ext cx="9013052" cy="332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Middelijn</a:t>
            </a: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Instellen</a:t>
            </a:r>
            <a:r>
              <a:rPr lang="en-US" sz="2000" dirty="0"/>
              <a:t> PID-</a:t>
            </a:r>
            <a:r>
              <a:rPr lang="en-US" sz="2000" dirty="0" err="1"/>
              <a:t>waarden</a:t>
            </a: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Wielen</a:t>
            </a: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24825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4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367398B-B93B-4FB8-AECE-BB177610C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Middelijn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CDD2A17-7E07-40AF-8EB8-8D4939B21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9636" y="961812"/>
            <a:ext cx="4686126" cy="4930987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FB3AC3DB-0FE5-4191-82F1-305143ACEC33}"/>
              </a:ext>
            </a:extLst>
          </p:cNvPr>
          <p:cNvSpPr txBox="1"/>
          <p:nvPr/>
        </p:nvSpPr>
        <p:spPr>
          <a:xfrm>
            <a:off x="655320" y="2644518"/>
            <a:ext cx="9013052" cy="332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5779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367398B-B93B-4FB8-AECE-BB177610C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nl-BE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Instellen PID-waarden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16F2D5A-50F9-4FB0-BD16-F32389A30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2187342"/>
            <a:ext cx="7188199" cy="2479927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FB3AC3DB-0FE5-4191-82F1-305143ACEC33}"/>
              </a:ext>
            </a:extLst>
          </p:cNvPr>
          <p:cNvSpPr txBox="1"/>
          <p:nvPr/>
        </p:nvSpPr>
        <p:spPr>
          <a:xfrm>
            <a:off x="655320" y="2644518"/>
            <a:ext cx="9013052" cy="332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3812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3CF7372-0742-4857-B949-F1B3F7490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GB" sz="2600">
                <a:solidFill>
                  <a:srgbClr val="FFFFFF"/>
                </a:solidFill>
              </a:rPr>
              <a:t>Wielen</a:t>
            </a:r>
            <a:endParaRPr lang="nl-BE" sz="2600">
              <a:solidFill>
                <a:srgbClr val="FFFFFF"/>
              </a:solidFill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618449B-C415-4501-81B4-54597A713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629" y="1338593"/>
            <a:ext cx="6286939" cy="418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376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3C94250-C39E-4D8D-B33A-A8DED0FBC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Software: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kstvak 2">
            <a:extLst>
              <a:ext uri="{FF2B5EF4-FFF2-40B4-BE49-F238E27FC236}">
                <a16:creationId xmlns:a16="http://schemas.microsoft.com/office/drawing/2014/main" id="{C2513334-8D71-462D-8849-738D0A0CE9B4}"/>
              </a:ext>
            </a:extLst>
          </p:cNvPr>
          <p:cNvSpPr txBox="1"/>
          <p:nvPr/>
        </p:nvSpPr>
        <p:spPr>
          <a:xfrm>
            <a:off x="655320" y="2644518"/>
            <a:ext cx="9013052" cy="332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Sensoren</a:t>
            </a: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Aansturen</a:t>
            </a:r>
            <a:r>
              <a:rPr lang="en-US" sz="2000" dirty="0"/>
              <a:t> </a:t>
            </a:r>
            <a:r>
              <a:rPr lang="en-US" sz="2000" dirty="0" err="1"/>
              <a:t>motoren</a:t>
            </a:r>
            <a:r>
              <a:rPr lang="en-US" sz="2000" dirty="0"/>
              <a:t>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Sturing</a:t>
            </a: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Volledig</a:t>
            </a:r>
            <a:r>
              <a:rPr lang="en-US" sz="2000" dirty="0"/>
              <a:t> </a:t>
            </a:r>
            <a:r>
              <a:rPr lang="en-US" sz="2000" dirty="0" err="1"/>
              <a:t>overzicht</a:t>
            </a:r>
            <a:endParaRPr lang="en-US" sz="20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99492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860A50-8C7D-477E-8589-C69FE8934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3578"/>
            <a:ext cx="4595071" cy="16455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Sensoren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2EFD127B-C511-44E6-825E-63CBC4D22606}"/>
              </a:ext>
            </a:extLst>
          </p:cNvPr>
          <p:cNvSpPr txBox="1"/>
          <p:nvPr/>
        </p:nvSpPr>
        <p:spPr>
          <a:xfrm>
            <a:off x="838200" y="2548467"/>
            <a:ext cx="4595071" cy="3628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TCRT5000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Analoge</a:t>
            </a:r>
            <a:r>
              <a:rPr lang="en-US" sz="2000" dirty="0"/>
              <a:t> </a:t>
            </a:r>
            <a:r>
              <a:rPr lang="en-US" sz="2000" dirty="0" err="1"/>
              <a:t>waarde</a:t>
            </a:r>
            <a:r>
              <a:rPr lang="en-US" sz="2000" dirty="0"/>
              <a:t>: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Wit: 0-200	</a:t>
            </a:r>
            <a:r>
              <a:rPr lang="en-US" sz="2000" dirty="0" err="1"/>
              <a:t>zwart</a:t>
            </a:r>
            <a:r>
              <a:rPr lang="en-US" sz="2000" dirty="0"/>
              <a:t>: 800-1023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Waarde</a:t>
            </a:r>
            <a:r>
              <a:rPr lang="en-US" sz="2000" dirty="0"/>
              <a:t>&gt;500: </a:t>
            </a:r>
            <a:r>
              <a:rPr lang="en-US" sz="2000" dirty="0" err="1"/>
              <a:t>digitale</a:t>
            </a:r>
            <a:r>
              <a:rPr lang="en-US" sz="2000" dirty="0"/>
              <a:t> 0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Waarde</a:t>
            </a:r>
            <a:r>
              <a:rPr lang="en-US" sz="2000" dirty="0"/>
              <a:t>&lt;500: </a:t>
            </a:r>
            <a:r>
              <a:rPr lang="en-US" sz="2000" dirty="0" err="1"/>
              <a:t>digitale</a:t>
            </a:r>
            <a:r>
              <a:rPr lang="en-US" sz="2000" dirty="0"/>
              <a:t> 1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3 links, 3 </a:t>
            </a:r>
            <a:r>
              <a:rPr lang="en-US" sz="2000" dirty="0" err="1"/>
              <a:t>rechts</a:t>
            </a: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003713C1-2FB2-413B-BF91-3AE41726F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991" y="3474720"/>
            <a:ext cx="6100914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795B4D-5022-4A7F-A01D-8D880B7CD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9584" y="0"/>
            <a:ext cx="6192415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D19018-DE7C-4796-ADF2-AD2EB0FC0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92323A4-7C51-45AD-95EC-9289DB839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0908" y="773730"/>
            <a:ext cx="2364317" cy="183582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1A0A2C2-4F85-44AF-8708-8DCA4B550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9624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382FC15-F843-4258-A2B1-A45FA048C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3175" y="657451"/>
            <a:ext cx="2955177" cy="226071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9D43690B-53DC-4B93-9E1C-0E166238E40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420908" y="3857817"/>
            <a:ext cx="5446184" cy="243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6778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B3773CC-D7A2-49AF-B93F-2A26D1B42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Aansturen motoren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kstvak 2">
            <a:extLst>
              <a:ext uri="{FF2B5EF4-FFF2-40B4-BE49-F238E27FC236}">
                <a16:creationId xmlns:a16="http://schemas.microsoft.com/office/drawing/2014/main" id="{721CBC85-9B0D-47BF-9B48-BF0E6535D3FD}"/>
              </a:ext>
            </a:extLst>
          </p:cNvPr>
          <p:cNvSpPr txBox="1"/>
          <p:nvPr/>
        </p:nvSpPr>
        <p:spPr>
          <a:xfrm>
            <a:off x="655320" y="2644518"/>
            <a:ext cx="9013052" cy="332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Snelheid: 1 byte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Instelbare richting: 2 bits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937467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F7EB3CA-45DA-4C7B-AC2B-BBA447F78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Sturing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918F695E-8D01-4605-AE4C-BB53B2356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602" y="321177"/>
            <a:ext cx="3490003" cy="607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31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FA27FAF-3F8C-4E4F-A01E-A621875C6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Bepalen</a:t>
            </a:r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rechte</a:t>
            </a:r>
            <a:r>
              <a:rPr lang="en-US" sz="5400" dirty="0" err="1">
                <a:solidFill>
                  <a:srgbClr val="FFFFFF"/>
                </a:solidFill>
              </a:rPr>
              <a:t>r</a:t>
            </a:r>
            <a:r>
              <a:rPr lang="en-US" sz="5400" dirty="0">
                <a:solidFill>
                  <a:srgbClr val="FFFFFF"/>
                </a:solidFill>
              </a:rPr>
              <a:t> </a:t>
            </a:r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error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fbeelding 3">
            <a:extLst>
              <a:ext uri="{FF2B5EF4-FFF2-40B4-BE49-F238E27FC236}">
                <a16:creationId xmlns:a16="http://schemas.microsoft.com/office/drawing/2014/main" id="{26810BC6-06B6-4DFB-B28D-9AC362426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2956659"/>
            <a:ext cx="11496821" cy="310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117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49BF68-647F-4905-9AB3-F6F168078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Bepalen linker error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fbeelding 2">
            <a:extLst>
              <a:ext uri="{FF2B5EF4-FFF2-40B4-BE49-F238E27FC236}">
                <a16:creationId xmlns:a16="http://schemas.microsoft.com/office/drawing/2014/main" id="{EF0AFA61-06D4-4DA1-808D-546DC0A48EB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040" y="2927917"/>
            <a:ext cx="11496821" cy="316162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72029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BBA684-B49B-43BE-9BD3-E179D0952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PID-waarde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hthoek 4">
                <a:extLst>
                  <a:ext uri="{FF2B5EF4-FFF2-40B4-BE49-F238E27FC236}">
                    <a16:creationId xmlns:a16="http://schemas.microsoft.com/office/drawing/2014/main" id="{E2E8BA7F-F56B-4373-A3B6-F010CCEA171F}"/>
                  </a:ext>
                </a:extLst>
              </p:cNvPr>
              <p:cNvSpPr/>
              <p:nvPr/>
            </p:nvSpPr>
            <p:spPr>
              <a:xfrm>
                <a:off x="905638" y="3277928"/>
                <a:ext cx="10380723" cy="9441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nl-BE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BE" sz="2800" i="1">
                              <a:latin typeface="Cambria Math" panose="02040503050406030204" pitchFamily="18" charset="0"/>
                            </a:rPr>
                            <m:t>𝑃𝐼𝐷</m:t>
                          </m:r>
                          <m:r>
                            <a:rPr lang="nl-BE" sz="28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nl-BE" sz="2800" i="1">
                              <a:latin typeface="Cambria Math" panose="02040503050406030204" pitchFamily="18" charset="0"/>
                            </a:rPr>
                            <m:t>𝑤𝑎𝑎𝑟𝑑</m:t>
                          </m:r>
                          <m:r>
                            <m:rPr>
                              <m:sty m:val="p"/>
                            </m:rPr>
                            <a:rPr lang="en-GB" sz="2800" b="0" i="0" smtClean="0">
                              <a:latin typeface="Cambria Math" panose="02040503050406030204" pitchFamily="18" charset="0"/>
                            </a:rPr>
                            <m:t>e</m:t>
                          </m:r>
                          <m:r>
                            <a:rPr lang="nl-BE" sz="2800" i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nl-B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sz="28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nl-BE" sz="28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sub>
                          </m:sSub>
                          <m:r>
                            <a:rPr lang="nl-BE" sz="2800" i="0">
                              <a:latin typeface="Cambria Math" panose="02040503050406030204" pitchFamily="18" charset="0"/>
                            </a:rPr>
                            <m:t>∙</m:t>
                          </m:r>
                          <m:r>
                            <a:rPr lang="nl-BE" sz="2800" i="1">
                              <a:latin typeface="Cambria Math" panose="02040503050406030204" pitchFamily="18" charset="0"/>
                            </a:rPr>
                            <m:t>𝑒𝑟𝑟𝑜𝑟</m:t>
                          </m:r>
                          <m:r>
                            <a:rPr lang="nl-BE" sz="2800" i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B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sz="28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nl-BE" sz="2800" i="1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sub>
                          </m:sSub>
                          <m:r>
                            <a:rPr lang="nl-BE" sz="2800" i="0">
                              <a:latin typeface="Cambria Math" panose="02040503050406030204" pitchFamily="18" charset="0"/>
                            </a:rPr>
                            <m:t>∙</m:t>
                          </m:r>
                          <m:r>
                            <a:rPr lang="nl-BE" sz="2800" i="1">
                              <a:latin typeface="Cambria Math" panose="02040503050406030204" pitchFamily="18" charset="0"/>
                            </a:rPr>
                            <m:t>𝑜𝑣𝑒𝑟𝑡𝑖𝑚𝑒𝑒𝑟𝑟𝑜𝑟</m:t>
                          </m:r>
                          <m:r>
                            <a:rPr lang="nl-BE" sz="2800" i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B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sz="280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nl-BE" sz="28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  <m:r>
                            <a:rPr lang="nl-BE" sz="2800" i="0">
                              <a:latin typeface="Cambria Math" panose="02040503050406030204" pitchFamily="18" charset="0"/>
                            </a:rPr>
                            <m:t>∙(</m:t>
                          </m:r>
                          <m:r>
                            <a:rPr lang="nl-BE" sz="2800" i="1">
                              <a:latin typeface="Cambria Math" panose="02040503050406030204" pitchFamily="18" charset="0"/>
                            </a:rPr>
                            <m:t>𝑒𝑟𝑟𝑜𝑟</m:t>
                          </m:r>
                          <m:r>
                            <a:rPr lang="nl-BE" sz="28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nl-BE" sz="2800" i="1">
                              <a:latin typeface="Cambria Math" panose="02040503050406030204" pitchFamily="18" charset="0"/>
                            </a:rPr>
                            <m:t>𝑙𝑎𝑠𝑡𝑒𝑟𝑟𝑜𝑟</m:t>
                          </m:r>
                        </m:e>
                      </m:d>
                    </m:oMath>
                  </m:oMathPara>
                </a14:m>
                <a:endParaRPr lang="nl-BE" sz="2800" dirty="0"/>
              </a:p>
            </p:txBody>
          </p:sp>
        </mc:Choice>
        <mc:Fallback xmlns="">
          <p:sp>
            <p:nvSpPr>
              <p:cNvPr id="5" name="Rechthoek 4">
                <a:extLst>
                  <a:ext uri="{FF2B5EF4-FFF2-40B4-BE49-F238E27FC236}">
                    <a16:creationId xmlns:a16="http://schemas.microsoft.com/office/drawing/2014/main" id="{E2E8BA7F-F56B-4373-A3B6-F010CCEA17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638" y="3277928"/>
                <a:ext cx="10380723" cy="9441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B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6956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DEA60EA-BCA8-4A52-84E2-74EFD4B9F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nl-BE" sz="2600">
                <a:solidFill>
                  <a:srgbClr val="FFFFFF"/>
                </a:solidFill>
              </a:rPr>
              <a:t>Snelheid en richting wielen regelen</a:t>
            </a:r>
            <a:br>
              <a:rPr lang="nl-BE" sz="2600" b="1">
                <a:solidFill>
                  <a:srgbClr val="FFFFFF"/>
                </a:solidFill>
              </a:rPr>
            </a:br>
            <a:endParaRPr lang="nl-BE" sz="2600">
              <a:solidFill>
                <a:srgbClr val="FFFFFF"/>
              </a:solidFill>
            </a:endParaRP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244FE91-CDBA-491D-A924-74B54009C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537" y="246888"/>
            <a:ext cx="9373185" cy="636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77139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ergave">
  <a:themeElements>
    <a:clrScheme name="Weergave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Weergave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Weergave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61</Words>
  <Application>Microsoft Office PowerPoint</Application>
  <PresentationFormat>Breedbeeld</PresentationFormat>
  <Paragraphs>34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Century Schoolbook</vt:lpstr>
      <vt:lpstr>Wingdings 2</vt:lpstr>
      <vt:lpstr>Kantoorthema</vt:lpstr>
      <vt:lpstr>Weergave</vt:lpstr>
      <vt:lpstr>PowerPoint-presentatie</vt:lpstr>
      <vt:lpstr>Software:</vt:lpstr>
      <vt:lpstr>Sensoren</vt:lpstr>
      <vt:lpstr>Aansturen motoren</vt:lpstr>
      <vt:lpstr>Sturing</vt:lpstr>
      <vt:lpstr>Bepalen rechter error</vt:lpstr>
      <vt:lpstr>Bepalen linker error </vt:lpstr>
      <vt:lpstr>PID-waarde</vt:lpstr>
      <vt:lpstr>Snelheid en richting wielen regelen </vt:lpstr>
      <vt:lpstr>Volledig overzicht</vt:lpstr>
      <vt:lpstr>Moeilijkheden</vt:lpstr>
      <vt:lpstr>Middelijn</vt:lpstr>
      <vt:lpstr>Instellen PID-waarden</vt:lpstr>
      <vt:lpstr>Wielen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thomas feys</dc:creator>
  <cp:lastModifiedBy>thomas feys</cp:lastModifiedBy>
  <cp:revision>1</cp:revision>
  <dcterms:created xsi:type="dcterms:W3CDTF">2019-05-04T12:41:11Z</dcterms:created>
  <dcterms:modified xsi:type="dcterms:W3CDTF">2019-05-04T12:42:32Z</dcterms:modified>
</cp:coreProperties>
</file>